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799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74"/>
  </p:normalViewPr>
  <p:slideViewPr>
    <p:cSldViewPr snapToGrid="0" snapToObjects="1">
      <p:cViewPr>
        <p:scale>
          <a:sx n="75" d="100"/>
          <a:sy n="75" d="100"/>
        </p:scale>
        <p:origin x="-1596" y="-72"/>
      </p:cViewPr>
      <p:guideLst>
        <p:guide orient="horz" pos="340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8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8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51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4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1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9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6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94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41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0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6C98-1B7A-E94F-9A15-69875EC6816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0CEB-BD7F-5847-AF5B-FCCF3EDD99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3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35D198-8F81-A645-81FF-50BD5468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2" y="140267"/>
            <a:ext cx="30734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9A43F2-94E1-3444-9D5D-23023534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22" y="394267"/>
            <a:ext cx="4140200" cy="96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1DEDD2-294A-BD41-BF08-B775591C30C4}"/>
              </a:ext>
            </a:extLst>
          </p:cNvPr>
          <p:cNvSpPr/>
          <p:nvPr/>
        </p:nvSpPr>
        <p:spPr>
          <a:xfrm>
            <a:off x="3052538" y="389971"/>
            <a:ext cx="437945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INTRODUCCIÓN AL MANEJO BÁSICO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COVID-19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F223B-558B-C148-9E69-6DD60423C2E0}"/>
              </a:ext>
            </a:extLst>
          </p:cNvPr>
          <p:cNvSpPr/>
          <p:nvPr/>
        </p:nvSpPr>
        <p:spPr>
          <a:xfrm>
            <a:off x="-1" y="4672335"/>
            <a:ext cx="755967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TRIAGE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Prof. Dr. Diego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Sinagra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Medicina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Ambulatoria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Hospital de Clínicas.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77B6EC-C9ED-804C-9372-CF09B9B8235B}"/>
              </a:ext>
            </a:extLst>
          </p:cNvPr>
          <p:cNvSpPr/>
          <p:nvPr/>
        </p:nvSpPr>
        <p:spPr>
          <a:xfrm>
            <a:off x="489856" y="2256967"/>
            <a:ext cx="649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="" xmlns:a16="http://schemas.microsoft.com/office/drawing/2014/main" id="{6081E730-5AF7-2643-9F58-56D2EFEF2D8E}"/>
              </a:ext>
            </a:extLst>
          </p:cNvPr>
          <p:cNvSpPr/>
          <p:nvPr/>
        </p:nvSpPr>
        <p:spPr>
          <a:xfrm>
            <a:off x="-2" y="5613448"/>
            <a:ext cx="755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EQUIPO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 PROTECCIÓN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PERSONAL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Matias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Iberra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Trabajos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Prácticos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Cirugía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U.B.A.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de Guardia, Hospital de Clínicas.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32 Imagen" descr="Logo Facultad de Medici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5" y="9652652"/>
            <a:ext cx="1107087" cy="1107087"/>
          </a:xfrm>
          <a:prstGeom prst="rect">
            <a:avLst/>
          </a:prstGeom>
        </p:spPr>
      </p:pic>
      <p:pic>
        <p:nvPicPr>
          <p:cNvPr id="34" name="33 Imagen" descr="logo hospital fondo rojo curv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538" y="9627252"/>
            <a:ext cx="1103997" cy="1107087"/>
          </a:xfrm>
          <a:prstGeom prst="rect">
            <a:avLst/>
          </a:prstGeom>
        </p:spPr>
      </p:pic>
      <p:pic>
        <p:nvPicPr>
          <p:cNvPr id="35" name="34 Imagen" descr="Marca-03 office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902" y="9705224"/>
            <a:ext cx="2832094" cy="950565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6348" y="2842572"/>
            <a:ext cx="7559675" cy="94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 smtClean="0">
                <a:solidFill>
                  <a:schemeClr val="accent1">
                    <a:lumMod val="75000"/>
                  </a:schemeClr>
                </a:solidFill>
              </a:rPr>
              <a:t>INTRODUCCIÓN</a:t>
            </a:r>
          </a:p>
          <a:p>
            <a:pPr algn="ctr"/>
            <a:endParaRPr lang="es-AR" sz="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Director: Prof. Dr. </a:t>
            </a:r>
            <a:r>
              <a:rPr lang="es-AR" sz="1600" b="1" smtClean="0">
                <a:solidFill>
                  <a:schemeClr val="accent1">
                    <a:lumMod val="75000"/>
                  </a:schemeClr>
                </a:solidFill>
              </a:rPr>
              <a:t>Luis </a:t>
            </a:r>
            <a:r>
              <a:rPr lang="es-AR" sz="1600" b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. Sarotto (h.)</a:t>
            </a:r>
          </a:p>
          <a:p>
            <a:r>
              <a:rPr lang="es-AR" sz="1350" b="1" dirty="0" smtClean="0">
                <a:solidFill>
                  <a:schemeClr val="accent1">
                    <a:lumMod val="75000"/>
                  </a:schemeClr>
                </a:solidFill>
              </a:rPr>
              <a:t>Jefe Departamento de Cirugía </a:t>
            </a:r>
            <a:r>
              <a:rPr lang="es-AR" sz="1350" b="1" dirty="0" err="1" smtClean="0">
                <a:solidFill>
                  <a:schemeClr val="accent1">
                    <a:lumMod val="75000"/>
                  </a:schemeClr>
                </a:solidFill>
              </a:rPr>
              <a:t>Gastroenterológica</a:t>
            </a:r>
            <a:r>
              <a:rPr lang="es-AR" sz="1350" b="1" dirty="0" smtClean="0">
                <a:solidFill>
                  <a:schemeClr val="accent1">
                    <a:lumMod val="75000"/>
                  </a:schemeClr>
                </a:solidFill>
              </a:rPr>
              <a:t>. Presidente Asociación Médica, Hospital de Clínicas.   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" y="3730214"/>
            <a:ext cx="755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Nociones Elementales sobre el virus COVID 19</a:t>
            </a:r>
          </a:p>
          <a:p>
            <a:pPr algn="ctr"/>
            <a:endParaRPr lang="es-AR" sz="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Prof. Dr. Jorge </a:t>
            </a:r>
            <a:r>
              <a:rPr lang="es-AR" sz="1600" b="1" dirty="0" err="1" smtClean="0">
                <a:solidFill>
                  <a:schemeClr val="accent1">
                    <a:lumMod val="75000"/>
                  </a:schemeClr>
                </a:solidFill>
              </a:rPr>
              <a:t>Geffner</a:t>
            </a:r>
            <a:endParaRPr lang="es-A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Prof. Titular de Inmunología, U.B.A. Investigador Superior CONICET.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="" xmlns:a16="http://schemas.microsoft.com/office/drawing/2014/main" id="{390A3660-6BD7-D941-8B09-036DCC9FE102}"/>
              </a:ext>
            </a:extLst>
          </p:cNvPr>
          <p:cNvSpPr/>
          <p:nvPr/>
        </p:nvSpPr>
        <p:spPr>
          <a:xfrm>
            <a:off x="-6575" y="7652792"/>
            <a:ext cx="7559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ASPECTO MEDICO-LEGAL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Raúl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Benavente</a:t>
            </a: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Seguridad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y 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Riesgo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Médico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Legal, Hospital de Clínicas.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80B7177D-A912-3A4C-8792-E901CA5ABF64}"/>
              </a:ext>
            </a:extLst>
          </p:cNvPr>
          <p:cNvSpPr/>
          <p:nvPr/>
        </p:nvSpPr>
        <p:spPr>
          <a:xfrm>
            <a:off x="6122" y="8544121"/>
            <a:ext cx="755967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IMPACTO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EMOCIONAL EN EL EQUIPO DE SALUD</a:t>
            </a:r>
          </a:p>
          <a:p>
            <a:pPr algn="ctr"/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Prof. Dr Francisco Appiani</a:t>
            </a: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Médico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Psiquiatra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Hospital de Clínicas.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E3AF223B-558B-C148-9E69-6DD60423C2E0}"/>
              </a:ext>
            </a:extLst>
          </p:cNvPr>
          <p:cNvSpPr/>
          <p:nvPr/>
        </p:nvSpPr>
        <p:spPr>
          <a:xfrm>
            <a:off x="-225" y="6525036"/>
            <a:ext cx="7559676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DETECCIÓN PRECOZ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COMPLICACIONES</a:t>
            </a:r>
          </a:p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EN PACIENTES COVID 19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Dr. Claudio Yaryour</a:t>
            </a: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División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Urgencias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Hospital de Clínicas. Director de la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carrera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Emergentología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U.B.A.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-6574" y="1537266"/>
            <a:ext cx="7559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</a:rPr>
              <a:t>Viernes 8 de Mayo 10:00 hs </a:t>
            </a:r>
          </a:p>
          <a:p>
            <a:pPr algn="ctr"/>
            <a:endParaRPr lang="es-AR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Link para participar:    youtu.be/05uUZzaPaS8</a:t>
            </a:r>
          </a:p>
          <a:p>
            <a:endParaRPr lang="es-AR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200" b="1" dirty="0" smtClean="0">
                <a:solidFill>
                  <a:schemeClr val="accent1">
                    <a:lumMod val="75000"/>
                  </a:schemeClr>
                </a:solidFill>
              </a:rPr>
              <a:t>Orientado a: Médicos Generalistas. Médicos especialistas en medicina familiar. Médicos recién recibidos. Estudiantes avanzados</a:t>
            </a:r>
          </a:p>
          <a:p>
            <a:endParaRPr lang="es-A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82157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193</Words>
  <Application>Microsoft Macintosh PowerPoint</Application>
  <PresentationFormat>Personalizado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asociacion</cp:lastModifiedBy>
  <cp:revision>13</cp:revision>
  <dcterms:created xsi:type="dcterms:W3CDTF">2020-05-01T03:22:20Z</dcterms:created>
  <dcterms:modified xsi:type="dcterms:W3CDTF">2020-05-08T12:30:04Z</dcterms:modified>
</cp:coreProperties>
</file>